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mfortaa"/>
      <p:regular r:id="rId16"/>
    </p:embeddedFont>
    <p:embeddedFont>
      <p:font typeface="Comfortaa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Women Safety Analytics: Protecting Women from Safety Threats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Empowering women through real-time crime data and safety tips. Building a machine learning system to boost safety in cities.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6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643432"/>
            <a:ext cx="11186755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Introduction: Addressing a Critical Need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6176" y="4665345"/>
            <a:ext cx="6359604" cy="1335167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5015" y="4904184"/>
            <a:ext cx="31136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Urban Safety Concern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75015" y="5379363"/>
            <a:ext cx="588192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Women face rising risks in urban areas worldwide.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620" y="4665345"/>
            <a:ext cx="6359604" cy="1335167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673459" y="4904184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Current Solutions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73459" y="5379363"/>
            <a:ext cx="588192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Often reactive, lacking predictive capabilities.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6176" y="6239351"/>
            <a:ext cx="6359604" cy="1335167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75015" y="6478191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Approach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75015" y="6953369"/>
            <a:ext cx="588192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Uses predictive analytics and real-time assistance.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4620" y="6239351"/>
            <a:ext cx="6359604" cy="1335167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7673459" y="6478191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Goal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73459" y="6953369"/>
            <a:ext cx="588192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Reduce incidents and empower informed choices.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4090"/>
            <a:ext cx="99013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 Statement: The Challenge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46991"/>
            <a:ext cx="28079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Real-Time Data Gap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367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Safety info is often outdated or inaccessible.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785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Under-reporting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3682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Fear and stigma cause many to stay silent.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46991"/>
            <a:ext cx="31003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Response Inefficiency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1367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Emergency responses average 15 minutes delay.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778573"/>
            <a:ext cx="33807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Limited Personalization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23929" y="53682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Safety advice is generic, not location-specific.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762" y="925592"/>
            <a:ext cx="7539276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Features: Empowering Safety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62" y="2542937"/>
            <a:ext cx="573167" cy="5731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8762" y="3345299"/>
            <a:ext cx="232195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Real-Time Crime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88762" y="4119801"/>
            <a:ext cx="2321957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Hourly police updates.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303" y="2542937"/>
            <a:ext cx="573167" cy="5731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7303" y="3345299"/>
            <a:ext cx="23220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Safety Score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97303" y="3801308"/>
            <a:ext cx="232207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ML risk assessment by location.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962" y="2542937"/>
            <a:ext cx="573167" cy="5731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5962" y="3345299"/>
            <a:ext cx="232195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Chatbot Assistance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05962" y="4119801"/>
            <a:ext cx="2321957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Instant help and reports.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762" y="5311973"/>
            <a:ext cx="573167" cy="5731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8762" y="6114336"/>
            <a:ext cx="23219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Emergency SOS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88762" y="6570345"/>
            <a:ext cx="2321957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Direct emergency contact with location.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712" y="611743"/>
            <a:ext cx="7587377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Technology Stack: Building a Robust System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4712" y="2180630"/>
            <a:ext cx="500301" cy="5003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29" y="2245519"/>
            <a:ext cx="296466" cy="3705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7302" y="2257068"/>
            <a:ext cx="2643783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Python &amp; TensorFlow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987302" y="2699147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ML model creation and training.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64712" y="3499604"/>
            <a:ext cx="500301" cy="5003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29" y="3564493"/>
            <a:ext cx="296466" cy="3705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7302" y="3576042"/>
            <a:ext cx="247090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Flask API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987302" y="4018121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data access.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64712" y="4818578"/>
            <a:ext cx="500301" cy="5003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629" y="4883468"/>
            <a:ext cx="296466" cy="3705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7302" y="4895017"/>
            <a:ext cx="247090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PostgreSQL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987302" y="5337096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Secure data storage.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64712" y="6137553"/>
            <a:ext cx="500301" cy="500301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29" y="6202442"/>
            <a:ext cx="296466" cy="37052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87302" y="6213991"/>
            <a:ext cx="250055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React Native &amp; AWS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987302" y="6656070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Mobile app and scalable cloud deployment.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6264712" y="7261979"/>
            <a:ext cx="758737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Initial investment $50k; $10k annual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217" y="923568"/>
            <a:ext cx="11947684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the Chatbot Works: Immediate Assistance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80217" y="1988582"/>
            <a:ext cx="1633657" cy="1245751"/>
          </a:xfrm>
          <a:prstGeom prst="roundRect">
            <a:avLst>
              <a:gd name="adj" fmla="val 26844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440299" y="2415540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2636758" y="2211467"/>
            <a:ext cx="257270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NLP Understanding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636758" y="2654856"/>
            <a:ext cx="3354229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Interprets user queries naturally.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5316" y="3219093"/>
            <a:ext cx="11213425" cy="15240"/>
          </a:xfrm>
          <a:prstGeom prst="roundRect">
            <a:avLst>
              <a:gd name="adj" fmla="val 2194314"/>
            </a:avLst>
          </a:prstGeom>
          <a:solidFill>
            <a:srgbClr val="5F5F63"/>
          </a:solidFill>
          <a:ln/>
        </p:spPr>
      </p:sp>
      <p:sp>
        <p:nvSpPr>
          <p:cNvPr id="8" name="Shape 6"/>
          <p:cNvSpPr/>
          <p:nvPr/>
        </p:nvSpPr>
        <p:spPr>
          <a:xfrm>
            <a:off x="780217" y="3345775"/>
            <a:ext cx="3267432" cy="1245751"/>
          </a:xfrm>
          <a:prstGeom prst="roundRect">
            <a:avLst>
              <a:gd name="adj" fmla="val 26844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2257187" y="3772733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4270534" y="3568660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Real-Time Support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270534" y="4012049"/>
            <a:ext cx="298739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Provides safety tips instantly.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59091" y="4576286"/>
            <a:ext cx="9579650" cy="15240"/>
          </a:xfrm>
          <a:prstGeom prst="roundRect">
            <a:avLst>
              <a:gd name="adj" fmla="val 2194314"/>
            </a:avLst>
          </a:prstGeom>
          <a:solidFill>
            <a:srgbClr val="5F5F63"/>
          </a:solidFill>
          <a:ln/>
        </p:spPr>
      </p:sp>
      <p:sp>
        <p:nvSpPr>
          <p:cNvPr id="13" name="Shape 11"/>
          <p:cNvSpPr/>
          <p:nvPr/>
        </p:nvSpPr>
        <p:spPr>
          <a:xfrm>
            <a:off x="780217" y="4702969"/>
            <a:ext cx="4901208" cy="1245751"/>
          </a:xfrm>
          <a:prstGeom prst="roundRect">
            <a:avLst>
              <a:gd name="adj" fmla="val 26844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3074075" y="5129927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5904309" y="4925854"/>
            <a:ext cx="296191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Emergency Integration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904309" y="5369243"/>
            <a:ext cx="344364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Connects with local services fast.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2867" y="5933480"/>
            <a:ext cx="7945874" cy="15240"/>
          </a:xfrm>
          <a:prstGeom prst="roundRect">
            <a:avLst>
              <a:gd name="adj" fmla="val 2194314"/>
            </a:avLst>
          </a:prstGeom>
          <a:solidFill>
            <a:srgbClr val="5F5F63"/>
          </a:solidFill>
          <a:ln/>
        </p:spPr>
      </p:sp>
      <p:sp>
        <p:nvSpPr>
          <p:cNvPr id="18" name="Shape 16"/>
          <p:cNvSpPr/>
          <p:nvPr/>
        </p:nvSpPr>
        <p:spPr>
          <a:xfrm>
            <a:off x="780217" y="6060162"/>
            <a:ext cx="6534983" cy="1245751"/>
          </a:xfrm>
          <a:prstGeom prst="roundRect">
            <a:avLst>
              <a:gd name="adj" fmla="val 26844"/>
            </a:avLst>
          </a:prstGeom>
          <a:solidFill>
            <a:srgbClr val="46464A"/>
          </a:solidFill>
          <a:ln/>
        </p:spPr>
      </p:sp>
      <p:sp>
        <p:nvSpPr>
          <p:cNvPr id="19" name="Text 17"/>
          <p:cNvSpPr/>
          <p:nvPr/>
        </p:nvSpPr>
        <p:spPr>
          <a:xfrm>
            <a:off x="3890962" y="6487120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7538085" y="6283047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Personalized Risk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538085" y="6726436"/>
            <a:ext cx="366343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Tailored advice using location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7623810" cy="120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Challenges: Navigating the Road Ahead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46495" y="2129552"/>
            <a:ext cx="7623810" cy="1213604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63665" y="2346722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Privacy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63665" y="2778562"/>
            <a:ext cx="718947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Protect user anonymity and data security.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6495" y="3560326"/>
            <a:ext cx="7623810" cy="1213604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463665" y="3777496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Algorithm Bias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63665" y="4209336"/>
            <a:ext cx="718947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Address potential inequities in ML models.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6495" y="4991100"/>
            <a:ext cx="7623810" cy="1213604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63665" y="5208270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System Integration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63665" y="5640110"/>
            <a:ext cx="718947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smooth police API compatibility.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6495" y="6421874"/>
            <a:ext cx="7623810" cy="1213604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463665" y="6639044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Adoption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3665" y="7070884"/>
            <a:ext cx="718947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Encourage widespread engagement and trust.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386" y="661035"/>
            <a:ext cx="7464028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Conclusion: A Safer Future for Women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6386" y="235398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06245" y="243637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Proactive Solution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106245" y="291369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Empowers women with real-time information.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6386" y="377761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106245" y="386000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Scalable Model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106245" y="433732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Builds safer communities sustainably.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6386" y="520124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7106245" y="5283637"/>
            <a:ext cx="325159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30% Incident Reduction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106245" y="576095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Projected decrease in 2 years.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6386" y="6624876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7106245" y="670726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Call to Action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106245" y="718458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Support investments in women’s safety.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75" y="473393"/>
            <a:ext cx="3826193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007" y="1295995"/>
            <a:ext cx="8800386" cy="6462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2025-04-29T22:11:45Z</dcterms:created>
  <dcterms:modified xsi:type="dcterms:W3CDTF">2025-04-29T22:11:45Z</dcterms:modified>
</cp:coreProperties>
</file>